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6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A32A2-1BD2-463E-B2B4-8789323DAB32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EFA65-6E16-4AC0-98EA-C6D0EE339E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362200" y="1143000"/>
            <a:ext cx="4714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b="1" dirty="0">
                <a:solidFill>
                  <a:srgbClr val="FF0000"/>
                </a:solidFill>
                <a:latin typeface=".VnTime" pitchFamily="34" charset="0"/>
              </a:rPr>
              <a:t>TRƯỜNG MẦM NON </a:t>
            </a:r>
            <a:r>
              <a:rPr lang="en-US" altLang="vi-VN" sz="2400" b="1" dirty="0">
                <a:solidFill>
                  <a:srgbClr val="FF0000"/>
                </a:solidFill>
                <a:latin typeface=".VnTime" pitchFamily="34" charset="0"/>
              </a:rPr>
              <a:t>SƠN CA 9</a:t>
            </a:r>
            <a:endParaRPr lang="vi-VN" altLang="vi-VN" sz="24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73162" y="2070100"/>
            <a:ext cx="7092950" cy="169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vi-VN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endParaRPr lang="en-US" altLang="vi-VN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Chồi</a:t>
            </a:r>
            <a:r>
              <a:rPr lang="en-US" alt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27232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a trong de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81000"/>
            <a:ext cx="3367194" cy="3124200"/>
          </a:xfrm>
          <a:prstGeom prst="rect">
            <a:avLst/>
          </a:prstGeom>
        </p:spPr>
      </p:pic>
      <p:pic>
        <p:nvPicPr>
          <p:cNvPr id="5" name="Picture 4" descr="BuffOrpingto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81000"/>
            <a:ext cx="3099030" cy="3124200"/>
          </a:xfrm>
          <a:prstGeom prst="rect">
            <a:avLst/>
          </a:prstGeom>
        </p:spPr>
      </p:pic>
      <p:pic>
        <p:nvPicPr>
          <p:cNvPr id="6" name="Picture 5" descr="Tru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4038600"/>
            <a:ext cx="3124200" cy="24743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ota-ay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racked-hen-s-egg-chicken-baby-inside-871357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inh-anh-con-ga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2</cp:revision>
  <dcterms:created xsi:type="dcterms:W3CDTF">2022-12-19T11:59:10Z</dcterms:created>
  <dcterms:modified xsi:type="dcterms:W3CDTF">2023-04-24T04:25:55Z</dcterms:modified>
</cp:coreProperties>
</file>